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23/10/2015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1.xlsx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785428" y="250367"/>
            <a:ext cx="62415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+mj-ea"/>
                <a:cs typeface="+mj-cs"/>
              </a:rPr>
              <a:t>Linear Function</a:t>
            </a: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81200" y="1628800"/>
            <a:ext cx="7033592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Demonstrating the steps to estimate the linear function when any two points are provided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Follow simple instructions to manipulate the Y and X coordinates.  You can manipulate all  yellow shaded cells.  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free to use in your presentations by copy pasting the excel icon to your power point.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014" y="616530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840414"/>
              </p:ext>
            </p:extLst>
          </p:nvPr>
        </p:nvGraphicFramePr>
        <p:xfrm>
          <a:off x="8212222" y="24873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Φύλλο εργασίας" showAsIcon="1" r:id="rId5" imgW="914400" imgH="771480" progId="Excel.Sheet.12">
                  <p:embed/>
                </p:oleObj>
              </mc:Choice>
              <mc:Fallback>
                <p:oleObj name="Φύλλο εργασίας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12222" y="24873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292</TotalTime>
  <Words>71</Words>
  <Application>Microsoft Office PowerPoint</Application>
  <PresentationFormat>Προβολή στην οθόνη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22</cp:revision>
  <dcterms:created xsi:type="dcterms:W3CDTF">2013-02-25T10:50:12Z</dcterms:created>
  <dcterms:modified xsi:type="dcterms:W3CDTF">2015-10-23T06:16:43Z</dcterms:modified>
</cp:coreProperties>
</file>