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3" r:id="rId1"/>
  </p:sldMasterIdLst>
  <p:sldIdLst>
    <p:sldId id="256" r:id="rId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362"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25" name="Group 24"/>
          <p:cNvGrpSpPr/>
          <p:nvPr/>
        </p:nvGrpSpPr>
        <p:grpSpPr>
          <a:xfrm>
            <a:off x="203200" y="0"/>
            <a:ext cx="3778250"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el-GR" smtClean="0"/>
              <a:t>Στυλ κύριου τίτλου</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dirty="0"/>
          </a:p>
        </p:txBody>
      </p:sp>
      <p:sp>
        <p:nvSpPr>
          <p:cNvPr id="4" name="Date Placeholder 3"/>
          <p:cNvSpPr>
            <a:spLocks noGrp="1"/>
          </p:cNvSpPr>
          <p:nvPr>
            <p:ph type="dt" sz="half" idx="10"/>
          </p:nvPr>
        </p:nvSpPr>
        <p:spPr>
          <a:xfrm>
            <a:off x="7325773" y="6117336"/>
            <a:ext cx="857473" cy="365125"/>
          </a:xfrm>
        </p:spPr>
        <p:txBody>
          <a:bodyPr/>
          <a:lstStyle/>
          <a:p>
            <a:fld id="{8E1AE546-7F63-4419-AB8C-4611B6FFE420}" type="datetimeFigureOut">
              <a:rPr lang="el-GR" smtClean="0"/>
              <a:pPr/>
              <a:t>03/11/2015</a:t>
            </a:fld>
            <a:endParaRPr lang="el-GR"/>
          </a:p>
        </p:txBody>
      </p:sp>
      <p:sp>
        <p:nvSpPr>
          <p:cNvPr id="5" name="Footer Placeholder 4"/>
          <p:cNvSpPr>
            <a:spLocks noGrp="1"/>
          </p:cNvSpPr>
          <p:nvPr>
            <p:ph type="ftr" sz="quarter" idx="11"/>
          </p:nvPr>
        </p:nvSpPr>
        <p:spPr>
          <a:xfrm>
            <a:off x="3623733" y="6117336"/>
            <a:ext cx="3609438" cy="365125"/>
          </a:xfrm>
        </p:spPr>
        <p:txBody>
          <a:bodyPr/>
          <a:lstStyle/>
          <a:p>
            <a:endParaRPr lang="el-GR"/>
          </a:p>
        </p:txBody>
      </p:sp>
      <p:sp>
        <p:nvSpPr>
          <p:cNvPr id="6" name="Slide Number Placeholder 5"/>
          <p:cNvSpPr>
            <a:spLocks noGrp="1"/>
          </p:cNvSpPr>
          <p:nvPr>
            <p:ph type="sldNum" sz="quarter" idx="12"/>
          </p:nvPr>
        </p:nvSpPr>
        <p:spPr>
          <a:xfrm>
            <a:off x="8275320" y="6117336"/>
            <a:ext cx="411480" cy="365125"/>
          </a:xfrm>
        </p:spPr>
        <p:txBody>
          <a:bodyPr/>
          <a:lstStyle/>
          <a:p>
            <a:fld id="{F0A7AA68-15E9-46A1-9969-B42855C82E7E}" type="slidenum">
              <a:rPr lang="el-GR" smtClean="0"/>
              <a:pPr/>
              <a:t>‹#›</a:t>
            </a:fld>
            <a:endParaRPr lang="el-GR"/>
          </a:p>
        </p:txBody>
      </p:sp>
      <p:sp>
        <p:nvSpPr>
          <p:cNvPr id="23" name="Freeform 12"/>
          <p:cNvSpPr/>
          <p:nvPr/>
        </p:nvSpPr>
        <p:spPr bwMode="auto">
          <a:xfrm>
            <a:off x="203200" y="3771900"/>
            <a:ext cx="36195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3"/>
          <p:cNvSpPr/>
          <p:nvPr/>
        </p:nvSpPr>
        <p:spPr bwMode="auto">
          <a:xfrm>
            <a:off x="560388" y="3867150"/>
            <a:ext cx="61913"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Tree>
    <p:extLst>
      <p:ext uri="{BB962C8B-B14F-4D97-AF65-F5344CB8AC3E}">
        <p14:creationId xmlns:p14="http://schemas.microsoft.com/office/powerpoint/2010/main" val="14819711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8E1AE546-7F63-4419-AB8C-4611B6FFE420}" type="datetimeFigureOut">
              <a:rPr lang="el-GR" smtClean="0"/>
              <a:pPr/>
              <a:t>03/11/2015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F0A7AA68-15E9-46A1-9969-B42855C82E7E}" type="slidenum">
              <a:rPr lang="el-GR" smtClean="0"/>
              <a:pPr/>
              <a:t>‹#›</a:t>
            </a:fld>
            <a:endParaRPr lang="el-GR"/>
          </a:p>
        </p:txBody>
      </p:sp>
    </p:spTree>
    <p:extLst>
      <p:ext uri="{BB962C8B-B14F-4D97-AF65-F5344CB8AC3E}">
        <p14:creationId xmlns:p14="http://schemas.microsoft.com/office/powerpoint/2010/main" val="635653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chor="ctr">
            <a:normAutofit/>
          </a:bodyPr>
          <a:lstStyle>
            <a:lvl1pPr algn="ctr">
              <a:defRPr sz="32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1113524" y="4343400"/>
            <a:ext cx="7515992"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8E1AE546-7F63-4419-AB8C-4611B6FFE420}" type="datetimeFigureOut">
              <a:rPr lang="el-GR" smtClean="0"/>
              <a:pPr/>
              <a:t>03/11/2015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0A7AA68-15E9-46A1-9969-B42855C82E7E}" type="slidenum">
              <a:rPr lang="el-GR" smtClean="0"/>
              <a:pPr/>
              <a:t>‹#›</a:t>
            </a:fld>
            <a:endParaRPr lang="el-GR"/>
          </a:p>
        </p:txBody>
      </p:sp>
    </p:spTree>
    <p:extLst>
      <p:ext uri="{BB962C8B-B14F-4D97-AF65-F5344CB8AC3E}">
        <p14:creationId xmlns:p14="http://schemas.microsoft.com/office/powerpoint/2010/main" val="29782886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l-GR" smtClean="0"/>
              <a:t>Στυλ κύριου τίτλου</a:t>
            </a:r>
            <a:endParaRPr lang="en-US" dirty="0"/>
          </a:p>
        </p:txBody>
      </p:sp>
      <p:sp>
        <p:nvSpPr>
          <p:cNvPr id="10" name="Text Placeholder 9"/>
          <p:cNvSpPr>
            <a:spLocks noGrp="1"/>
          </p:cNvSpPr>
          <p:nvPr>
            <p:ph type="body" sz="quarter" idx="13"/>
          </p:nvPr>
        </p:nvSpPr>
        <p:spPr>
          <a:xfrm>
            <a:off x="1598235" y="3428999"/>
            <a:ext cx="6631128"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Στυλ υποδείγματος κειμένου</a:t>
            </a:r>
          </a:p>
        </p:txBody>
      </p:sp>
      <p:sp>
        <p:nvSpPr>
          <p:cNvPr id="3" name="Text Placeholder 2"/>
          <p:cNvSpPr>
            <a:spLocks noGrp="1"/>
          </p:cNvSpPr>
          <p:nvPr>
            <p:ph type="body" idx="1"/>
          </p:nvPr>
        </p:nvSpPr>
        <p:spPr>
          <a:xfrm>
            <a:off x="1113523" y="4343400"/>
            <a:ext cx="751599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8E1AE546-7F63-4419-AB8C-4611B6FFE420}" type="datetimeFigureOut">
              <a:rPr lang="el-GR" smtClean="0"/>
              <a:pPr/>
              <a:t>03/11/2015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0A7AA68-15E9-46A1-9969-B42855C82E7E}" type="slidenum">
              <a:rPr lang="el-GR" smtClean="0"/>
              <a:pPr/>
              <a:t>‹#›</a:t>
            </a:fld>
            <a:endParaRPr lang="el-GR"/>
          </a:p>
        </p:txBody>
      </p:sp>
    </p:spTree>
    <p:extLst>
      <p:ext uri="{BB962C8B-B14F-4D97-AF65-F5344CB8AC3E}">
        <p14:creationId xmlns:p14="http://schemas.microsoft.com/office/powerpoint/2010/main" val="4388830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8E1AE546-7F63-4419-AB8C-4611B6FFE420}" type="datetimeFigureOut">
              <a:rPr lang="el-GR" smtClean="0"/>
              <a:pPr/>
              <a:t>03/11/2015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0A7AA68-15E9-46A1-9969-B42855C82E7E}" type="slidenum">
              <a:rPr lang="el-GR" smtClean="0"/>
              <a:pPr/>
              <a:t>‹#›</a:t>
            </a:fld>
            <a:endParaRPr lang="el-GR"/>
          </a:p>
        </p:txBody>
      </p:sp>
    </p:spTree>
    <p:extLst>
      <p:ext uri="{BB962C8B-B14F-4D97-AF65-F5344CB8AC3E}">
        <p14:creationId xmlns:p14="http://schemas.microsoft.com/office/powerpoint/2010/main" val="29006739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l-GR" smtClean="0"/>
              <a:t>Στυλ κύριου τίτλου</a:t>
            </a:r>
            <a:endParaRPr lang="en-US" dirty="0"/>
          </a:p>
        </p:txBody>
      </p:sp>
      <p:sp>
        <p:nvSpPr>
          <p:cNvPr id="10" name="Text Placeholder 9"/>
          <p:cNvSpPr>
            <a:spLocks noGrp="1"/>
          </p:cNvSpPr>
          <p:nvPr>
            <p:ph type="body" sz="quarter" idx="13"/>
          </p:nvPr>
        </p:nvSpPr>
        <p:spPr>
          <a:xfrm>
            <a:off x="1113525" y="3886200"/>
            <a:ext cx="751599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l-GR" smtClean="0"/>
              <a:t>Στυλ υποδείγματος κειμένου</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8E1AE546-7F63-4419-AB8C-4611B6FFE420}" type="datetimeFigureOut">
              <a:rPr lang="el-GR" smtClean="0"/>
              <a:pPr/>
              <a:t>03/11/2015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0A7AA68-15E9-46A1-9969-B42855C82E7E}" type="slidenum">
              <a:rPr lang="el-GR" smtClean="0"/>
              <a:pPr/>
              <a:t>‹#›</a:t>
            </a:fld>
            <a:endParaRPr lang="el-GR"/>
          </a:p>
        </p:txBody>
      </p:sp>
    </p:spTree>
    <p:extLst>
      <p:ext uri="{BB962C8B-B14F-4D97-AF65-F5344CB8AC3E}">
        <p14:creationId xmlns:p14="http://schemas.microsoft.com/office/powerpoint/2010/main" val="9834900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vert="horz" lIns="91440" tIns="45720" rIns="91440" bIns="45720" rtlCol="0" anchor="ctr">
            <a:normAutofit/>
          </a:bodyPr>
          <a:lstStyle>
            <a:lvl1pPr>
              <a:defRPr lang="en-US" b="0" dirty="0"/>
            </a:lvl1pPr>
          </a:lstStyle>
          <a:p>
            <a:pPr marL="0" lvl="0"/>
            <a:r>
              <a:rPr lang="el-GR" smtClean="0"/>
              <a:t>Στυλ κύριου τίτλου</a:t>
            </a:r>
            <a:endParaRPr lang="en-US" dirty="0"/>
          </a:p>
        </p:txBody>
      </p:sp>
      <p:sp>
        <p:nvSpPr>
          <p:cNvPr id="10" name="Text Placeholder 9"/>
          <p:cNvSpPr>
            <a:spLocks noGrp="1"/>
          </p:cNvSpPr>
          <p:nvPr>
            <p:ph type="body" sz="quarter" idx="13"/>
          </p:nvPr>
        </p:nvSpPr>
        <p:spPr>
          <a:xfrm>
            <a:off x="1113524" y="3505200"/>
            <a:ext cx="7515992"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l-GR" smtClean="0"/>
              <a:t>Στυλ υποδείγματος κειμένου</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8E1AE546-7F63-4419-AB8C-4611B6FFE420}" type="datetimeFigureOut">
              <a:rPr lang="el-GR" smtClean="0"/>
              <a:pPr/>
              <a:t>03/11/2015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0A7AA68-15E9-46A1-9969-B42855C82E7E}" type="slidenum">
              <a:rPr lang="el-GR" smtClean="0"/>
              <a:pPr/>
              <a:t>‹#›</a:t>
            </a:fld>
            <a:endParaRPr lang="el-GR"/>
          </a:p>
        </p:txBody>
      </p:sp>
    </p:spTree>
    <p:extLst>
      <p:ext uri="{BB962C8B-B14F-4D97-AF65-F5344CB8AC3E}">
        <p14:creationId xmlns:p14="http://schemas.microsoft.com/office/powerpoint/2010/main" val="29373439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l-GR" smtClean="0"/>
              <a:t>Στυλ κύριου τίτλου</a:t>
            </a:r>
            <a:endParaRPr lang="en-US" dirty="0"/>
          </a:p>
        </p:txBody>
      </p:sp>
      <p:sp>
        <p:nvSpPr>
          <p:cNvPr id="3" name="Vertical Text Placeholder 2"/>
          <p:cNvSpPr>
            <a:spLocks noGrp="1"/>
          </p:cNvSpPr>
          <p:nvPr>
            <p:ph type="body" orient="vert" idx="1"/>
          </p:nvPr>
        </p:nvSpPr>
        <p:spPr/>
        <p:txBody>
          <a:bodyPr vert="eaVert" ancho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8E1AE546-7F63-4419-AB8C-4611B6FFE420}" type="datetimeFigureOut">
              <a:rPr lang="el-GR" smtClean="0"/>
              <a:pPr/>
              <a:t>03/11/2015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0A7AA68-15E9-46A1-9969-B42855C82E7E}" type="slidenum">
              <a:rPr lang="el-GR" smtClean="0"/>
              <a:pPr/>
              <a:t>‹#›</a:t>
            </a:fld>
            <a:endParaRPr lang="el-GR"/>
          </a:p>
        </p:txBody>
      </p:sp>
    </p:spTree>
    <p:extLst>
      <p:ext uri="{BB962C8B-B14F-4D97-AF65-F5344CB8AC3E}">
        <p14:creationId xmlns:p14="http://schemas.microsoft.com/office/powerpoint/2010/main" val="7630788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8E1AE546-7F63-4419-AB8C-4611B6FFE420}" type="datetimeFigureOut">
              <a:rPr lang="el-GR" smtClean="0"/>
              <a:pPr/>
              <a:t>03/11/2015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0A7AA68-15E9-46A1-9969-B42855C82E7E}" type="slidenum">
              <a:rPr lang="el-GR" smtClean="0"/>
              <a:pPr/>
              <a:t>‹#›</a:t>
            </a:fld>
            <a:endParaRPr lang="el-GR"/>
          </a:p>
        </p:txBody>
      </p:sp>
    </p:spTree>
    <p:extLst>
      <p:ext uri="{BB962C8B-B14F-4D97-AF65-F5344CB8AC3E}">
        <p14:creationId xmlns:p14="http://schemas.microsoft.com/office/powerpoint/2010/main" val="2889536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el-GR" smtClean="0"/>
              <a:t>Στυλ κύριου τίτλου</a:t>
            </a:r>
            <a:endParaRPr lang="en-US" dirty="0"/>
          </a:p>
        </p:txBody>
      </p:sp>
      <p:sp>
        <p:nvSpPr>
          <p:cNvPr id="3" name="Content Placeholder 2"/>
          <p:cNvSpPr>
            <a:spLocks noGrp="1"/>
          </p:cNvSpPr>
          <p:nvPr>
            <p:ph idx="1"/>
          </p:nvPr>
        </p:nvSpPr>
        <p:spPr>
          <a:xfrm>
            <a:off x="982133" y="2667000"/>
            <a:ext cx="7704667" cy="3332816"/>
          </a:xfrm>
        </p:spPr>
        <p:txBody>
          <a:bodyPr anchor="ct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a:xfrm>
            <a:off x="7344329" y="6108173"/>
            <a:ext cx="857473" cy="365125"/>
          </a:xfrm>
        </p:spPr>
        <p:txBody>
          <a:bodyPr/>
          <a:lstStyle/>
          <a:p>
            <a:fld id="{8E1AE546-7F63-4419-AB8C-4611B6FFE420}" type="datetimeFigureOut">
              <a:rPr lang="el-GR" smtClean="0"/>
              <a:pPr/>
              <a:t>03/11/2015</a:t>
            </a:fld>
            <a:endParaRPr lang="el-GR"/>
          </a:p>
        </p:txBody>
      </p:sp>
      <p:sp>
        <p:nvSpPr>
          <p:cNvPr id="5" name="Footer Placeholder 4"/>
          <p:cNvSpPr>
            <a:spLocks noGrp="1"/>
          </p:cNvSpPr>
          <p:nvPr>
            <p:ph type="ftr" sz="quarter" idx="11"/>
          </p:nvPr>
        </p:nvSpPr>
        <p:spPr>
          <a:xfrm>
            <a:off x="1972647" y="6108173"/>
            <a:ext cx="5314517" cy="365125"/>
          </a:xfrm>
        </p:spPr>
        <p:txBody>
          <a:bodyPr/>
          <a:lstStyle/>
          <a:p>
            <a:endParaRPr lang="el-GR"/>
          </a:p>
        </p:txBody>
      </p:sp>
      <p:sp>
        <p:nvSpPr>
          <p:cNvPr id="6" name="Slide Number Placeholder 5"/>
          <p:cNvSpPr>
            <a:spLocks noGrp="1"/>
          </p:cNvSpPr>
          <p:nvPr>
            <p:ph type="sldNum" sz="quarter" idx="12"/>
          </p:nvPr>
        </p:nvSpPr>
        <p:spPr>
          <a:xfrm>
            <a:off x="8258967" y="6108173"/>
            <a:ext cx="427833" cy="365125"/>
          </a:xfrm>
        </p:spPr>
        <p:txBody>
          <a:bodyPr/>
          <a:lstStyle/>
          <a:p>
            <a:fld id="{F0A7AA68-15E9-46A1-9969-B42855C82E7E}" type="slidenum">
              <a:rPr lang="el-GR" smtClean="0"/>
              <a:pPr/>
              <a:t>‹#›</a:t>
            </a:fld>
            <a:endParaRPr lang="el-GR"/>
          </a:p>
        </p:txBody>
      </p:sp>
    </p:spTree>
    <p:extLst>
      <p:ext uri="{BB962C8B-B14F-4D97-AF65-F5344CB8AC3E}">
        <p14:creationId xmlns:p14="http://schemas.microsoft.com/office/powerpoint/2010/main" val="12474386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8E1AE546-7F63-4419-AB8C-4611B6FFE420}" type="datetimeFigureOut">
              <a:rPr lang="el-GR" smtClean="0"/>
              <a:pPr/>
              <a:t>03/11/2015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a:xfrm>
            <a:off x="8273317" y="6116070"/>
            <a:ext cx="413483" cy="365125"/>
          </a:xfrm>
        </p:spPr>
        <p:txBody>
          <a:bodyPr/>
          <a:lstStyle/>
          <a:p>
            <a:fld id="{F0A7AA68-15E9-46A1-9969-B42855C82E7E}" type="slidenum">
              <a:rPr lang="el-GR" smtClean="0"/>
              <a:pPr/>
              <a:t>‹#›</a:t>
            </a:fld>
            <a:endParaRPr lang="el-GR"/>
          </a:p>
        </p:txBody>
      </p:sp>
    </p:spTree>
    <p:extLst>
      <p:ext uri="{BB962C8B-B14F-4D97-AF65-F5344CB8AC3E}">
        <p14:creationId xmlns:p14="http://schemas.microsoft.com/office/powerpoint/2010/main" val="14291203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el-GR" smtClean="0"/>
              <a:t>Στυλ κύριου τίτλου</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8E1AE546-7F63-4419-AB8C-4611B6FFE420}" type="datetimeFigureOut">
              <a:rPr lang="el-GR" smtClean="0"/>
              <a:pPr/>
              <a:t>03/11/2015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F0A7AA68-15E9-46A1-9969-B42855C82E7E}" type="slidenum">
              <a:rPr lang="el-GR" smtClean="0"/>
              <a:pPr/>
              <a:t>‹#›</a:t>
            </a:fld>
            <a:endParaRPr lang="el-GR"/>
          </a:p>
        </p:txBody>
      </p:sp>
    </p:spTree>
    <p:extLst>
      <p:ext uri="{BB962C8B-B14F-4D97-AF65-F5344CB8AC3E}">
        <p14:creationId xmlns:p14="http://schemas.microsoft.com/office/powerpoint/2010/main" val="1325106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8E1AE546-7F63-4419-AB8C-4611B6FFE420}" type="datetimeFigureOut">
              <a:rPr lang="el-GR" smtClean="0"/>
              <a:pPr/>
              <a:t>03/11/2015</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F0A7AA68-15E9-46A1-9969-B42855C82E7E}" type="slidenum">
              <a:rPr lang="el-GR" smtClean="0"/>
              <a:pPr/>
              <a:t>‹#›</a:t>
            </a:fld>
            <a:endParaRPr lang="el-GR"/>
          </a:p>
        </p:txBody>
      </p:sp>
    </p:spTree>
    <p:extLst>
      <p:ext uri="{BB962C8B-B14F-4D97-AF65-F5344CB8AC3E}">
        <p14:creationId xmlns:p14="http://schemas.microsoft.com/office/powerpoint/2010/main" val="8659825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Date Placeholder 2"/>
          <p:cNvSpPr>
            <a:spLocks noGrp="1"/>
          </p:cNvSpPr>
          <p:nvPr>
            <p:ph type="dt" sz="half" idx="10"/>
          </p:nvPr>
        </p:nvSpPr>
        <p:spPr/>
        <p:txBody>
          <a:bodyPr/>
          <a:lstStyle/>
          <a:p>
            <a:fld id="{8E1AE546-7F63-4419-AB8C-4611B6FFE420}" type="datetimeFigureOut">
              <a:rPr lang="el-GR" smtClean="0"/>
              <a:pPr/>
              <a:t>03/11/2015</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F0A7AA68-15E9-46A1-9969-B42855C82E7E}" type="slidenum">
              <a:rPr lang="el-GR" smtClean="0"/>
              <a:pPr/>
              <a:t>‹#›</a:t>
            </a:fld>
            <a:endParaRPr lang="el-GR"/>
          </a:p>
        </p:txBody>
      </p:sp>
    </p:spTree>
    <p:extLst>
      <p:ext uri="{BB962C8B-B14F-4D97-AF65-F5344CB8AC3E}">
        <p14:creationId xmlns:p14="http://schemas.microsoft.com/office/powerpoint/2010/main" val="4972122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1AE546-7F63-4419-AB8C-4611B6FFE420}" type="datetimeFigureOut">
              <a:rPr lang="el-GR" smtClean="0"/>
              <a:pPr/>
              <a:t>03/11/2015</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F0A7AA68-15E9-46A1-9969-B42855C82E7E}" type="slidenum">
              <a:rPr lang="el-GR" smtClean="0"/>
              <a:pPr/>
              <a:t>‹#›</a:t>
            </a:fld>
            <a:endParaRPr lang="el-GR"/>
          </a:p>
        </p:txBody>
      </p:sp>
    </p:spTree>
    <p:extLst>
      <p:ext uri="{BB962C8B-B14F-4D97-AF65-F5344CB8AC3E}">
        <p14:creationId xmlns:p14="http://schemas.microsoft.com/office/powerpoint/2010/main" val="18042863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el-GR" smtClean="0"/>
              <a:t>Στυλ κύριου τίτλου</a:t>
            </a:r>
            <a:endParaRPr lang="en-US" dirty="0"/>
          </a:p>
        </p:txBody>
      </p:sp>
      <p:sp>
        <p:nvSpPr>
          <p:cNvPr id="3" name="Content Placeholder 2"/>
          <p:cNvSpPr>
            <a:spLocks noGrp="1"/>
          </p:cNvSpPr>
          <p:nvPr>
            <p:ph idx="1"/>
          </p:nvPr>
        </p:nvSpPr>
        <p:spPr>
          <a:xfrm>
            <a:off x="3947553" y="685800"/>
            <a:ext cx="4681962"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8E1AE546-7F63-4419-AB8C-4611B6FFE420}" type="datetimeFigureOut">
              <a:rPr lang="el-GR" smtClean="0"/>
              <a:pPr/>
              <a:t>03/11/2015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F0A7AA68-15E9-46A1-9969-B42855C82E7E}" type="slidenum">
              <a:rPr lang="el-GR" smtClean="0"/>
              <a:pPr/>
              <a:t>‹#›</a:t>
            </a:fld>
            <a:endParaRPr lang="el-GR"/>
          </a:p>
        </p:txBody>
      </p:sp>
    </p:spTree>
    <p:extLst>
      <p:ext uri="{BB962C8B-B14F-4D97-AF65-F5344CB8AC3E}">
        <p14:creationId xmlns:p14="http://schemas.microsoft.com/office/powerpoint/2010/main" val="40014827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el-GR" smtClean="0"/>
              <a:t>Στυλ κύριου τίτλου</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8E1AE546-7F63-4419-AB8C-4611B6FFE420}" type="datetimeFigureOut">
              <a:rPr lang="el-GR" smtClean="0"/>
              <a:pPr/>
              <a:t>03/11/2015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F0A7AA68-15E9-46A1-9969-B42855C82E7E}" type="slidenum">
              <a:rPr lang="el-GR" smtClean="0"/>
              <a:pPr/>
              <a:t>‹#›</a:t>
            </a:fld>
            <a:endParaRPr lang="el-GR"/>
          </a:p>
        </p:txBody>
      </p:sp>
    </p:spTree>
    <p:extLst>
      <p:ext uri="{BB962C8B-B14F-4D97-AF65-F5344CB8AC3E}">
        <p14:creationId xmlns:p14="http://schemas.microsoft.com/office/powerpoint/2010/main" val="27483086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4" name="Group 13"/>
          <p:cNvGrpSpPr/>
          <p:nvPr/>
        </p:nvGrpSpPr>
        <p:grpSpPr>
          <a:xfrm>
            <a:off x="0" y="0"/>
            <a:ext cx="2132013"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982133" y="457201"/>
            <a:ext cx="7704667" cy="1981200"/>
          </a:xfrm>
          <a:prstGeom prst="rect">
            <a:avLst/>
          </a:prstGeom>
          <a:effectLst/>
        </p:spPr>
        <p:txBody>
          <a:bodyPr vert="horz" lIns="91440" tIns="45720" rIns="91440" bIns="45720" rtlCol="0" anchor="ctr">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982134" y="2667000"/>
            <a:ext cx="7704666" cy="3356995"/>
          </a:xfrm>
          <a:prstGeom prst="rect">
            <a:avLst/>
          </a:prstGeom>
        </p:spPr>
        <p:txBody>
          <a:bodyPr vert="horz" lIns="91440" tIns="45720" rIns="91440" bIns="45720" rtlCol="0" anchor="ct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7358679" y="6116070"/>
            <a:ext cx="85747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8E1AE546-7F63-4419-AB8C-4611B6FFE420}" type="datetimeFigureOut">
              <a:rPr lang="el-GR" smtClean="0"/>
              <a:pPr/>
              <a:t>03/11/2015</a:t>
            </a:fld>
            <a:endParaRPr lang="el-GR"/>
          </a:p>
        </p:txBody>
      </p:sp>
      <p:sp>
        <p:nvSpPr>
          <p:cNvPr id="5" name="Footer Placeholder 4"/>
          <p:cNvSpPr>
            <a:spLocks noGrp="1"/>
          </p:cNvSpPr>
          <p:nvPr>
            <p:ph type="ftr" sz="quarter" idx="3"/>
          </p:nvPr>
        </p:nvSpPr>
        <p:spPr>
          <a:xfrm>
            <a:off x="1986997" y="6116070"/>
            <a:ext cx="531451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l-GR"/>
          </a:p>
        </p:txBody>
      </p:sp>
      <p:sp>
        <p:nvSpPr>
          <p:cNvPr id="6" name="Slide Number Placeholder 5"/>
          <p:cNvSpPr>
            <a:spLocks noGrp="1"/>
          </p:cNvSpPr>
          <p:nvPr>
            <p:ph type="sldNum" sz="quarter" idx="4"/>
          </p:nvPr>
        </p:nvSpPr>
        <p:spPr>
          <a:xfrm>
            <a:off x="8273317" y="6116070"/>
            <a:ext cx="41348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F0A7AA68-15E9-46A1-9969-B42855C82E7E}" type="slidenum">
              <a:rPr lang="el-GR" smtClean="0"/>
              <a:pPr/>
              <a:t>‹#›</a:t>
            </a:fld>
            <a:endParaRPr lang="el-GR"/>
          </a:p>
        </p:txBody>
      </p:sp>
    </p:spTree>
    <p:extLst>
      <p:ext uri="{BB962C8B-B14F-4D97-AF65-F5344CB8AC3E}">
        <p14:creationId xmlns:p14="http://schemas.microsoft.com/office/powerpoint/2010/main" val="930833826"/>
      </p:ext>
    </p:extLst>
  </p:cSld>
  <p:clrMap bg1="lt1" tx1="dk1" bg2="lt2" tx2="dk2" accent1="accent1" accent2="accent2" accent3="accent3" accent4="accent4" accent5="accent5" accent6="accent6" hlink="hlink" folHlink="folHlink"/>
  <p:sldLayoutIdLst>
    <p:sldLayoutId id="2147483774" r:id="rId1"/>
    <p:sldLayoutId id="2147483775" r:id="rId2"/>
    <p:sldLayoutId id="2147483776" r:id="rId3"/>
    <p:sldLayoutId id="2147483777" r:id="rId4"/>
    <p:sldLayoutId id="2147483778" r:id="rId5"/>
    <p:sldLayoutId id="2147483779" r:id="rId6"/>
    <p:sldLayoutId id="2147483780" r:id="rId7"/>
    <p:sldLayoutId id="2147483781" r:id="rId8"/>
    <p:sldLayoutId id="2147483782" r:id="rId9"/>
    <p:sldLayoutId id="2147483783" r:id="rId10"/>
    <p:sldLayoutId id="2147483784" r:id="rId11"/>
    <p:sldLayoutId id="2147483785" r:id="rId12"/>
    <p:sldLayoutId id="2147483786" r:id="rId13"/>
    <p:sldLayoutId id="2147483787" r:id="rId14"/>
    <p:sldLayoutId id="2147483788" r:id="rId15"/>
    <p:sldLayoutId id="2147483789" r:id="rId16"/>
    <p:sldLayoutId id="2147483790"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ddadakas.wix.com/home" TargetMode="Externa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2.wmf"/><Relationship Id="rId5" Type="http://schemas.openxmlformats.org/officeDocument/2006/relationships/package" Target="../embeddings/___________________Microsoft_Excel1.xlsx"/><Relationship Id="rId4" Type="http://schemas.openxmlformats.org/officeDocument/2006/relationships/hyperlink" Target="mailto:ddadakas@cc.uoi.gr"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bwMode="auto">
          <a:xfrm>
            <a:off x="1785428" y="250367"/>
            <a:ext cx="6241504" cy="792088"/>
          </a:xfrm>
          <a:prstGeom prst="rect">
            <a:avLst/>
          </a:prstGeom>
          <a:noFill/>
          <a:ln w="9525">
            <a:noFill/>
            <a:miter lim="800000"/>
            <a:headEnd/>
            <a:tailEnd/>
          </a:ln>
        </p:spPr>
        <p:txBody>
          <a:bodyPr anchor="ctr"/>
          <a:lstStyle/>
          <a:p>
            <a:pPr algn="ctr">
              <a:defRPr/>
            </a:pPr>
            <a:r>
              <a:rPr lang="en-US" sz="5400" b="1" dirty="0" smtClean="0">
                <a:effectLst>
                  <a:outerShdw blurRad="38100" dist="38100" dir="2700000" algn="tl">
                    <a:srgbClr val="C0C0C0"/>
                  </a:outerShdw>
                </a:effectLst>
                <a:latin typeface="Monotype Corsiva" pitchFamily="66" charset="0"/>
                <a:ea typeface="+mj-ea"/>
                <a:cs typeface="+mj-cs"/>
              </a:rPr>
              <a:t>Equilibrium Solver</a:t>
            </a:r>
            <a:endParaRPr lang="en-US" sz="5400" b="1" dirty="0">
              <a:effectLst>
                <a:outerShdw blurRad="38100" dist="38100" dir="2700000" algn="tl">
                  <a:srgbClr val="C0C0C0"/>
                </a:outerShdw>
              </a:effectLst>
              <a:latin typeface="Monotype Corsiva" pitchFamily="66" charset="0"/>
              <a:ea typeface="+mj-ea"/>
              <a:cs typeface="+mj-cs"/>
            </a:endParaRPr>
          </a:p>
        </p:txBody>
      </p:sp>
      <p:sp>
        <p:nvSpPr>
          <p:cNvPr id="7" name="Title 1"/>
          <p:cNvSpPr txBox="1">
            <a:spLocks/>
          </p:cNvSpPr>
          <p:nvPr/>
        </p:nvSpPr>
        <p:spPr bwMode="auto">
          <a:xfrm>
            <a:off x="1619672" y="2564904"/>
            <a:ext cx="7395120" cy="2402160"/>
          </a:xfrm>
          <a:prstGeom prst="rect">
            <a:avLst/>
          </a:prstGeom>
          <a:noFill/>
          <a:ln w="9525">
            <a:noFill/>
            <a:miter lim="800000"/>
            <a:headEnd/>
            <a:tailEnd/>
          </a:ln>
        </p:spPr>
        <p:txBody>
          <a:bodyPr anchor="ctr"/>
          <a:lstStyle/>
          <a:p>
            <a:pPr marL="268288" indent="-268288">
              <a:tabLst>
                <a:tab pos="173038" algn="l"/>
              </a:tabLst>
            </a:pPr>
            <a:r>
              <a:rPr lang="en-US" sz="2000" dirty="0"/>
              <a:t>Demonstrating supply /demand and equilibrium.  Double click on the excel icon to open.</a:t>
            </a:r>
          </a:p>
          <a:p>
            <a:pPr marL="268288" indent="-268288" algn="just">
              <a:tabLst>
                <a:tab pos="173038" algn="l"/>
              </a:tabLst>
            </a:pPr>
            <a:r>
              <a:rPr lang="en-US" sz="2000" dirty="0"/>
              <a:t>Just add in the solver (in the yellow shaded areas) the constant and the slope for the inverse demand and the inverse supply and the solver will provide you with the solutions and the relevant diagram.  You can use this solver to practice finding the equilibrium and sketching </a:t>
            </a:r>
            <a:r>
              <a:rPr lang="en-US" sz="2000" dirty="0" smtClean="0"/>
              <a:t>demand </a:t>
            </a:r>
            <a:r>
              <a:rPr lang="en-US" sz="2000" dirty="0"/>
              <a:t>and </a:t>
            </a:r>
            <a:r>
              <a:rPr lang="en-US" sz="2000" dirty="0" smtClean="0"/>
              <a:t>supply </a:t>
            </a:r>
            <a:r>
              <a:rPr lang="en-US" sz="2000" dirty="0"/>
              <a:t>functions. </a:t>
            </a:r>
            <a:endParaRPr lang="en-US" sz="2000" dirty="0" smtClean="0"/>
          </a:p>
          <a:p>
            <a:pPr marL="268288" indent="-268288" algn="just">
              <a:tabLst>
                <a:tab pos="173038" algn="l"/>
              </a:tabLst>
            </a:pPr>
            <a:r>
              <a:rPr lang="en-US" sz="2000" dirty="0" smtClean="0"/>
              <a:t>Remember </a:t>
            </a:r>
            <a:r>
              <a:rPr lang="en-US" sz="2000" dirty="0"/>
              <a:t>you can manipulate only the yellow shaded cells.</a:t>
            </a:r>
          </a:p>
          <a:p>
            <a:pPr algn="just">
              <a:defRPr/>
            </a:pPr>
            <a:r>
              <a:rPr lang="en-US" sz="2000" dirty="0" smtClean="0">
                <a:solidFill>
                  <a:schemeClr val="accent3">
                    <a:lumMod val="50000"/>
                  </a:schemeClr>
                </a:solidFill>
                <a:effectLst>
                  <a:outerShdw blurRad="38100" dist="38100" dir="2700000" algn="tl">
                    <a:srgbClr val="C0C0C0"/>
                  </a:outerShdw>
                </a:effectLst>
                <a:latin typeface="Times New Roman" pitchFamily="18" charset="0"/>
                <a:cs typeface="Times New Roman" pitchFamily="18" charset="0"/>
              </a:rPr>
              <a:t>(</a:t>
            </a:r>
            <a:r>
              <a:rPr lang="en-US" sz="2000" dirty="0">
                <a:solidFill>
                  <a:schemeClr val="accent3">
                    <a:lumMod val="50000"/>
                  </a:schemeClr>
                </a:solidFill>
                <a:effectLst>
                  <a:outerShdw blurRad="38100" dist="38100" dir="2700000" algn="tl">
                    <a:srgbClr val="C0C0C0"/>
                  </a:outerShdw>
                </a:effectLst>
                <a:latin typeface="Times New Roman" pitchFamily="18" charset="0"/>
                <a:cs typeface="Times New Roman" pitchFamily="18" charset="0"/>
              </a:rPr>
              <a:t>Double Click on Excel </a:t>
            </a:r>
            <a:r>
              <a:rPr lang="en-US" sz="2000" dirty="0" smtClean="0">
                <a:solidFill>
                  <a:schemeClr val="accent3">
                    <a:lumMod val="50000"/>
                  </a:schemeClr>
                </a:solidFill>
                <a:effectLst>
                  <a:outerShdw blurRad="38100" dist="38100" dir="2700000" algn="tl">
                    <a:srgbClr val="C0C0C0"/>
                  </a:outerShdw>
                </a:effectLst>
                <a:latin typeface="Times New Roman" pitchFamily="18" charset="0"/>
                <a:cs typeface="Times New Roman" pitchFamily="18" charset="0"/>
              </a:rPr>
              <a:t>Icon to </a:t>
            </a:r>
            <a:r>
              <a:rPr lang="en-US" sz="2000" dirty="0">
                <a:solidFill>
                  <a:schemeClr val="accent3">
                    <a:lumMod val="50000"/>
                  </a:schemeClr>
                </a:solidFill>
                <a:effectLst>
                  <a:outerShdw blurRad="38100" dist="38100" dir="2700000" algn="tl">
                    <a:srgbClr val="C0C0C0"/>
                  </a:outerShdw>
                </a:effectLst>
                <a:latin typeface="Times New Roman" pitchFamily="18" charset="0"/>
                <a:cs typeface="Times New Roman" pitchFamily="18" charset="0"/>
              </a:rPr>
              <a:t>Open</a:t>
            </a:r>
            <a:r>
              <a:rPr lang="en-US" sz="2000" dirty="0" smtClean="0">
                <a:solidFill>
                  <a:schemeClr val="accent3">
                    <a:lumMod val="50000"/>
                  </a:schemeClr>
                </a:solidFill>
                <a:effectLst>
                  <a:outerShdw blurRad="38100" dist="38100" dir="2700000" algn="tl">
                    <a:srgbClr val="C0C0C0"/>
                  </a:outerShdw>
                </a:effectLst>
                <a:latin typeface="Times New Roman" pitchFamily="18" charset="0"/>
                <a:cs typeface="Times New Roman" pitchFamily="18" charset="0"/>
              </a:rPr>
              <a:t>)</a:t>
            </a:r>
          </a:p>
          <a:p>
            <a:pPr algn="just">
              <a:defRPr/>
            </a:pPr>
            <a:r>
              <a:rPr lang="en-US" sz="2000" dirty="0" smtClean="0">
                <a:solidFill>
                  <a:schemeClr val="accent3">
                    <a:lumMod val="50000"/>
                  </a:schemeClr>
                </a:solidFill>
                <a:effectLst>
                  <a:outerShdw blurRad="38100" dist="38100" dir="2700000" algn="tl">
                    <a:srgbClr val="C0C0C0"/>
                  </a:outerShdw>
                </a:effectLst>
                <a:latin typeface="Times New Roman" pitchFamily="18" charset="0"/>
                <a:ea typeface="+mj-ea"/>
                <a:cs typeface="Times New Roman" pitchFamily="18" charset="0"/>
              </a:rPr>
              <a:t>Feel free to use in your presentations by copy pasting the excel icon to your power point.</a:t>
            </a:r>
          </a:p>
          <a:p>
            <a:pPr algn="just"/>
            <a:r>
              <a:rPr lang="en-US" sz="1600" dirty="0">
                <a:latin typeface="Times New Roman" pitchFamily="18" charset="0"/>
                <a:cs typeface="Times New Roman" pitchFamily="18" charset="0"/>
              </a:rPr>
              <a:t>	</a:t>
            </a:r>
          </a:p>
          <a:p>
            <a:pPr algn="just">
              <a:defRPr/>
            </a:pPr>
            <a:endParaRPr lang="en-US" sz="1600" dirty="0">
              <a:effectLst>
                <a:outerShdw blurRad="38100" dist="38100" dir="2700000" algn="tl">
                  <a:srgbClr val="C0C0C0"/>
                </a:outerShdw>
              </a:effectLst>
              <a:latin typeface="+mj-lt"/>
              <a:ea typeface="+mj-ea"/>
              <a:cs typeface="+mj-cs"/>
            </a:endParaRPr>
          </a:p>
        </p:txBody>
      </p:sp>
      <p:sp>
        <p:nvSpPr>
          <p:cNvPr id="8" name="Rectangle 7"/>
          <p:cNvSpPr/>
          <p:nvPr/>
        </p:nvSpPr>
        <p:spPr>
          <a:xfrm>
            <a:off x="4597014" y="6165304"/>
            <a:ext cx="4572000" cy="577081"/>
          </a:xfrm>
          <a:prstGeom prst="rect">
            <a:avLst/>
          </a:prstGeom>
        </p:spPr>
        <p:txBody>
          <a:bodyPr>
            <a:spAutoFit/>
          </a:bodyPr>
          <a:lstStyle/>
          <a:p>
            <a:r>
              <a:rPr lang="en-US" sz="1050" dirty="0">
                <a:solidFill>
                  <a:schemeClr val="accent3">
                    <a:lumMod val="50000"/>
                  </a:schemeClr>
                </a:solidFill>
              </a:rPr>
              <a:t>Created by </a:t>
            </a:r>
            <a:r>
              <a:rPr lang="en-US" sz="1050" dirty="0" err="1">
                <a:solidFill>
                  <a:schemeClr val="accent3">
                    <a:lumMod val="50000"/>
                  </a:schemeClr>
                </a:solidFill>
              </a:rPr>
              <a:t>Dimitrios</a:t>
            </a:r>
            <a:r>
              <a:rPr lang="en-US" sz="1050" dirty="0">
                <a:solidFill>
                  <a:schemeClr val="accent3">
                    <a:lumMod val="50000"/>
                  </a:schemeClr>
                </a:solidFill>
              </a:rPr>
              <a:t> </a:t>
            </a:r>
            <a:r>
              <a:rPr lang="en-US" sz="1050" dirty="0" err="1" smtClean="0">
                <a:solidFill>
                  <a:schemeClr val="accent3">
                    <a:lumMod val="50000"/>
                  </a:schemeClr>
                </a:solidFill>
              </a:rPr>
              <a:t>Dadakas</a:t>
            </a:r>
            <a:r>
              <a:rPr lang="en-US" sz="1050" dirty="0" smtClean="0">
                <a:solidFill>
                  <a:schemeClr val="accent3">
                    <a:lumMod val="50000"/>
                  </a:schemeClr>
                </a:solidFill>
              </a:rPr>
              <a:t> </a:t>
            </a:r>
          </a:p>
          <a:p>
            <a:r>
              <a:rPr lang="en-US" sz="1050" dirty="0" smtClean="0">
                <a:solidFill>
                  <a:schemeClr val="accent3">
                    <a:lumMod val="50000"/>
                  </a:schemeClr>
                </a:solidFill>
                <a:hlinkClick r:id="rId3"/>
              </a:rPr>
              <a:t>http://ddadakas.wix.com/home</a:t>
            </a:r>
            <a:endParaRPr lang="en-US" sz="1050" dirty="0" smtClean="0">
              <a:solidFill>
                <a:schemeClr val="accent3">
                  <a:lumMod val="50000"/>
                </a:schemeClr>
              </a:solidFill>
            </a:endParaRPr>
          </a:p>
          <a:p>
            <a:r>
              <a:rPr lang="en-US" sz="1050" dirty="0" smtClean="0">
                <a:solidFill>
                  <a:schemeClr val="accent3">
                    <a:lumMod val="50000"/>
                  </a:schemeClr>
                </a:solidFill>
                <a:hlinkClick r:id="rId4"/>
              </a:rPr>
              <a:t>ddadakas@cc.uoi.gr</a:t>
            </a:r>
            <a:r>
              <a:rPr lang="en-US" sz="1050" dirty="0" smtClean="0">
                <a:solidFill>
                  <a:schemeClr val="accent3">
                    <a:lumMod val="50000"/>
                  </a:schemeClr>
                </a:solidFill>
              </a:rPr>
              <a:t> </a:t>
            </a:r>
            <a:endParaRPr lang="el-GR" sz="1050" dirty="0">
              <a:solidFill>
                <a:schemeClr val="accent3">
                  <a:lumMod val="50000"/>
                </a:schemeClr>
              </a:solidFill>
            </a:endParaRPr>
          </a:p>
        </p:txBody>
      </p:sp>
      <p:graphicFrame>
        <p:nvGraphicFramePr>
          <p:cNvPr id="3" name="Αντικείμενο 2"/>
          <p:cNvGraphicFramePr>
            <a:graphicFrameLocks noChangeAspect="1"/>
          </p:cNvGraphicFramePr>
          <p:nvPr>
            <p:extLst>
              <p:ext uri="{D42A27DB-BD31-4B8C-83A1-F6EECF244321}">
                <p14:modId xmlns:p14="http://schemas.microsoft.com/office/powerpoint/2010/main" val="686082599"/>
              </p:ext>
            </p:extLst>
          </p:nvPr>
        </p:nvGraphicFramePr>
        <p:xfrm>
          <a:off x="8100392" y="250367"/>
          <a:ext cx="914400" cy="771525"/>
        </p:xfrm>
        <a:graphic>
          <a:graphicData uri="http://schemas.openxmlformats.org/presentationml/2006/ole">
            <mc:AlternateContent xmlns:mc="http://schemas.openxmlformats.org/markup-compatibility/2006">
              <mc:Choice xmlns:v="urn:schemas-microsoft-com:vml" Requires="v">
                <p:oleObj spid="_x0000_s1026" name="Φύλλο εργασίας" showAsIcon="1" r:id="rId5" imgW="914400" imgH="771480" progId="Excel.Sheet.12">
                  <p:embed/>
                </p:oleObj>
              </mc:Choice>
              <mc:Fallback>
                <p:oleObj name="Φύλλο εργασίας" showAsIcon="1" r:id="rId5" imgW="914400" imgH="771480" progId="Excel.Sheet.12">
                  <p:embed/>
                  <p:pic>
                    <p:nvPicPr>
                      <p:cNvPr id="0" name=""/>
                      <p:cNvPicPr/>
                      <p:nvPr/>
                    </p:nvPicPr>
                    <p:blipFill>
                      <a:blip r:embed="rId6"/>
                      <a:stretch>
                        <a:fillRect/>
                      </a:stretch>
                    </p:blipFill>
                    <p:spPr>
                      <a:xfrm>
                        <a:off x="8100392" y="250367"/>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304597033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Παράλλαξη">
  <a:themeElements>
    <a:clrScheme name="Παράλλαξη">
      <a:dk1>
        <a:sysClr val="windowText" lastClr="000000"/>
      </a:dk1>
      <a:lt1>
        <a:sysClr val="window" lastClr="FFFFFF"/>
      </a:lt1>
      <a:dk2>
        <a:srgbClr val="212121"/>
      </a:dk2>
      <a:lt2>
        <a:srgbClr val="EBEBEB"/>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Παράλλαξη">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Παράλλαξη">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TM03457496[[fn=Παράλλαξη]]</Template>
  <TotalTime>299</TotalTime>
  <Words>119</Words>
  <Application>Microsoft Office PowerPoint</Application>
  <PresentationFormat>Προβολή στην οθόνη (4:3)</PresentationFormat>
  <Paragraphs>10</Paragraphs>
  <Slides>1</Slides>
  <Notes>0</Notes>
  <HiddenSlides>0</HiddenSlides>
  <MMClips>0</MMClips>
  <ScaleCrop>false</ScaleCrop>
  <HeadingPairs>
    <vt:vector size="8" baseType="variant">
      <vt:variant>
        <vt:lpstr>Γραμματοσειρές που χρησιμοποιούνται</vt:lpstr>
      </vt:variant>
      <vt:variant>
        <vt:i4>4</vt:i4>
      </vt:variant>
      <vt:variant>
        <vt:lpstr>Θέμα</vt:lpstr>
      </vt:variant>
      <vt:variant>
        <vt:i4>1</vt:i4>
      </vt:variant>
      <vt:variant>
        <vt:lpstr>Ενσωματωμένοι διακομιστές OLE</vt:lpstr>
      </vt:variant>
      <vt:variant>
        <vt:i4>1</vt:i4>
      </vt:variant>
      <vt:variant>
        <vt:lpstr>Τίτλοι διαφανειών</vt:lpstr>
      </vt:variant>
      <vt:variant>
        <vt:i4>1</vt:i4>
      </vt:variant>
    </vt:vector>
  </HeadingPairs>
  <TitlesOfParts>
    <vt:vector size="7" baseType="lpstr">
      <vt:lpstr>Arial</vt:lpstr>
      <vt:lpstr>Corbel</vt:lpstr>
      <vt:lpstr>Monotype Corsiva</vt:lpstr>
      <vt:lpstr>Times New Roman</vt:lpstr>
      <vt:lpstr>Παράλλαξη</vt:lpstr>
      <vt:lpstr>Φύλλο εργασίας του Microsoft Excel</vt:lpstr>
      <vt:lpstr>Παρουσίαση του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Equilibrium Solver</dc:title>
  <dc:creator>Dimitrios Dadakas</dc:creator>
  <cp:lastModifiedBy>dimitrios dadakas</cp:lastModifiedBy>
  <cp:revision>24</cp:revision>
  <dcterms:created xsi:type="dcterms:W3CDTF">2013-02-25T10:50:12Z</dcterms:created>
  <dcterms:modified xsi:type="dcterms:W3CDTF">2015-11-03T10:33:20Z</dcterms:modified>
</cp:coreProperties>
</file>