
<file path=[Content_Types].xml><?xml version="1.0" encoding="utf-8"?>
<Types xmlns="http://schemas.openxmlformats.org/package/2006/content-types">
  <Default Extension="xlsm" ContentType="application/vnd.ms-excel.sheet.macroEnabled.12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15/11/2015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_______._____.1.xlsm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763688" y="598157"/>
            <a:ext cx="62415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Competition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619672" y="2564904"/>
            <a:ext cx="7395120" cy="240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Demonstrating the effect of changing cost structures on firms profits/losses</a:t>
            </a:r>
          </a:p>
          <a:p>
            <a:pPr algn="just"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Follow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simple instructions to manipulate the demand, the supply and the costs of the firm.  </a:t>
            </a:r>
          </a:p>
          <a:p>
            <a:pPr marL="268288" indent="-268288" algn="just">
              <a:tabLst>
                <a:tab pos="173038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manipulate only the yellow shaded cells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8288" indent="-268288" algn="just">
              <a:tabLst>
                <a:tab pos="173038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free to use in your presentations by copy pasting the excel icon to your power point.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014" y="616530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478390"/>
              </p:ext>
            </p:extLst>
          </p:nvPr>
        </p:nvGraphicFramePr>
        <p:xfrm>
          <a:off x="8005192" y="21239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Φύλλο εργασίας με δυν. μακρ." showAsIcon="1" r:id="rId5" imgW="914400" imgH="771480" progId="Excel.SheetMacroEnabled.12">
                  <p:embed/>
                </p:oleObj>
              </mc:Choice>
              <mc:Fallback>
                <p:oleObj name="Φύλλο εργασίας με δυν. μακρ." showAsIcon="1" r:id="rId5" imgW="914400" imgH="77148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05192" y="21239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377</TotalTime>
  <Words>73</Words>
  <Application>Microsoft Office PowerPoint</Application>
  <PresentationFormat>Προβολή στην οθόνη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 με δυν. μακρ.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45</cp:revision>
  <dcterms:created xsi:type="dcterms:W3CDTF">2013-02-25T10:50:12Z</dcterms:created>
  <dcterms:modified xsi:type="dcterms:W3CDTF">2015-11-15T19:02:00Z</dcterms:modified>
</cp:coreProperties>
</file>