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819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65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8288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888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67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49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734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78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43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12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10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98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72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28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4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830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83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dadakas.wix.com/home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___________________Microsoft_Excel1.xlsx"/><Relationship Id="rId4" Type="http://schemas.openxmlformats.org/officeDocument/2006/relationships/hyperlink" Target="mailto:ddadakas@cc.uoi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763688" y="598157"/>
            <a:ext cx="62415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Understanding the Incidence of a tax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619672" y="2564904"/>
            <a:ext cx="7395120" cy="240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Demonstrating how the burden of the tax is shared by producers and consumers</a:t>
            </a:r>
          </a:p>
          <a:p>
            <a:pPr algn="just"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Follow simple instructions to manipulate the demand, the supply and the level of the tax.  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68288" indent="-268288" algn="just">
              <a:tabLst>
                <a:tab pos="173038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manipulate only the yellow shaded cells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8288" indent="-268288" algn="just">
              <a:tabLst>
                <a:tab pos="173038" algn="l"/>
              </a:tabLs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Double Click on Excel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Icon to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defRPr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Feel free to use in your presentations by copy pasting the excel icon to your power point.</a:t>
            </a:r>
          </a:p>
          <a:p>
            <a:pPr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7014" y="6165304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Created by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</a:rPr>
              <a:t>Dimitrios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accent3">
                    <a:lumMod val="50000"/>
                  </a:schemeClr>
                </a:solidFill>
              </a:rPr>
              <a:t>Dadakas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http://ddadakas.wix.com/home</a:t>
            </a:r>
            <a:endParaRPr lang="en-US" sz="105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ddadakas@cc.uoi.gr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332476"/>
              </p:ext>
            </p:extLst>
          </p:nvPr>
        </p:nvGraphicFramePr>
        <p:xfrm>
          <a:off x="8229600" y="20283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Φύλλο εργασίας" showAsIcon="1" r:id="rId5" imgW="914400" imgH="771480" progId="Excel.Sheet.12">
                  <p:embed/>
                </p:oleObj>
              </mc:Choice>
              <mc:Fallback>
                <p:oleObj name="Φύλλο εργασίας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29600" y="20283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9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Παράλλαξη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358</TotalTime>
  <Words>81</Words>
  <Application>Microsoft Office PowerPoint</Application>
  <PresentationFormat>Προβολή στην οθόνη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Corbel</vt:lpstr>
      <vt:lpstr>Monotype Corsiva</vt:lpstr>
      <vt:lpstr>Times New Roman</vt:lpstr>
      <vt:lpstr>Παράλλαξη</vt:lpstr>
      <vt:lpstr>Φύλλο εργασίας του Microsoft Excel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 Solver</dc:title>
  <dc:creator>Dimitrios Dadakas</dc:creator>
  <cp:lastModifiedBy>dimitrios dadakas</cp:lastModifiedBy>
  <cp:revision>39</cp:revision>
  <dcterms:created xsi:type="dcterms:W3CDTF">2013-02-25T10:50:12Z</dcterms:created>
  <dcterms:modified xsi:type="dcterms:W3CDTF">2015-11-14T13:14:32Z</dcterms:modified>
</cp:coreProperties>
</file>