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90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48197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565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8288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8883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0673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490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7343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3078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95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743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912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5106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5982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721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428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148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830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E1AE546-7F63-4419-AB8C-4611B6FFE420}" type="datetimeFigureOut">
              <a:rPr lang="el-GR" smtClean="0"/>
              <a:pPr/>
              <a:t>04/11/2015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083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  <p:sldLayoutId id="214748379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dadakas.wix.com/home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package" Target="../embeddings/___________________Microsoft_Excel1.xlsx"/><Relationship Id="rId4" Type="http://schemas.openxmlformats.org/officeDocument/2006/relationships/hyperlink" Target="mailto:ddadakas@cc.uoi.g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763688" y="598157"/>
            <a:ext cx="624150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  <a:ea typeface="+mj-ea"/>
                <a:cs typeface="+mj-cs"/>
              </a:rPr>
              <a:t>Estimating Changes in Total Revenues</a:t>
            </a:r>
            <a:endParaRPr lang="en-US" sz="5400" b="1" dirty="0"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619672" y="2564904"/>
            <a:ext cx="7395120" cy="240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Demonstrating how revenues change on a linear demand function   </a:t>
            </a:r>
          </a:p>
          <a:p>
            <a:pPr algn="just"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Follow the instructions to change the 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constant or slope 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two supply 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curves to 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create a new equilibrium and examine the effect 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 Total 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Revenues on either the elastic or the inelastic part of the demand function.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indent="-268288" algn="just">
              <a:tabLst>
                <a:tab pos="173038" algn="l"/>
              </a:tabLs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manipulate only the yellow shaded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68288" indent="-268288" algn="just">
              <a:tabLst>
                <a:tab pos="173038" algn="l"/>
              </a:tabLs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Double Click on Excel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Icon to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defRPr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Feel free to use in your presentations by copy pasting the excel icon to your power point.</a:t>
            </a:r>
          </a:p>
          <a:p>
            <a:pPr algn="just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defRPr/>
            </a:pP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97014" y="6165304"/>
            <a:ext cx="4572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>
                <a:solidFill>
                  <a:schemeClr val="accent3">
                    <a:lumMod val="50000"/>
                  </a:schemeClr>
                </a:solidFill>
              </a:rPr>
              <a:t>Created by </a:t>
            </a:r>
            <a:r>
              <a:rPr lang="en-US" sz="1050" dirty="0" err="1">
                <a:solidFill>
                  <a:schemeClr val="accent3">
                    <a:lumMod val="50000"/>
                  </a:schemeClr>
                </a:solidFill>
              </a:rPr>
              <a:t>Dimitrios</a:t>
            </a:r>
            <a:r>
              <a:rPr lang="en-US" sz="105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accent3">
                    <a:lumMod val="50000"/>
                  </a:schemeClr>
                </a:solidFill>
              </a:rPr>
              <a:t>Dadakas</a:t>
            </a:r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http://ddadakas.wix.com/home</a:t>
            </a:r>
            <a:endParaRPr lang="en-US" sz="105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ddadakas@cc.uoi.gr</a:t>
            </a:r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l-GR" sz="105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58159"/>
              </p:ext>
            </p:extLst>
          </p:nvPr>
        </p:nvGraphicFramePr>
        <p:xfrm>
          <a:off x="8254614" y="212394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Φύλλο εργασίας" showAsIcon="1" r:id="rId5" imgW="914400" imgH="771480" progId="Excel.Sheet.12">
                  <p:embed/>
                </p:oleObj>
              </mc:Choice>
              <mc:Fallback>
                <p:oleObj name="Φύλλο εργασίας" showAsIcon="1" r:id="rId5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54614" y="212394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597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αράλλαξη">
  <a:themeElements>
    <a:clrScheme name="Παράλλαξη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Παράλλαξη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αράλλαξη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TM03457496[[fn=Παράλλαξη]]</Template>
  <TotalTime>345</TotalTime>
  <Words>97</Words>
  <Application>Microsoft Office PowerPoint</Application>
  <PresentationFormat>Προβολή στην οθόνη (4:3)</PresentationFormat>
  <Paragraphs>13</Paragraphs>
  <Slides>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Corbel</vt:lpstr>
      <vt:lpstr>Monotype Corsiva</vt:lpstr>
      <vt:lpstr>Times New Roman</vt:lpstr>
      <vt:lpstr>Παράλλαξη</vt:lpstr>
      <vt:lpstr>Φύλλο εργασίας του Microsoft Excel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Equilibrium Solver</dc:title>
  <dc:creator>Dimitrios Dadakas</dc:creator>
  <cp:lastModifiedBy>dimitrios dadakas</cp:lastModifiedBy>
  <cp:revision>32</cp:revision>
  <dcterms:created xsi:type="dcterms:W3CDTF">2013-02-25T10:50:12Z</dcterms:created>
  <dcterms:modified xsi:type="dcterms:W3CDTF">2015-11-04T18:52:44Z</dcterms:modified>
</cp:coreProperties>
</file>